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Source Code Pro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7.xml"/><Relationship Id="rId44" Type="http://schemas.openxmlformats.org/officeDocument/2006/relationships/font" Target="fonts/SourceCodePro-boldItalic.fntdata"/><Relationship Id="rId21" Type="http://schemas.openxmlformats.org/officeDocument/2006/relationships/slide" Target="slides/slide16.xml"/><Relationship Id="rId43" Type="http://schemas.openxmlformats.org/officeDocument/2006/relationships/font" Target="fonts/SourceCodePro-italic.fntdata"/><Relationship Id="rId24" Type="http://schemas.openxmlformats.org/officeDocument/2006/relationships/slide" Target="slides/slide19.xml"/><Relationship Id="rId46" Type="http://schemas.openxmlformats.org/officeDocument/2006/relationships/font" Target="fonts/Oswald-bold.fntdata"/><Relationship Id="rId23" Type="http://schemas.openxmlformats.org/officeDocument/2006/relationships/slide" Target="slides/slide18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6a63931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6a63931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6a63931f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6a63931f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6a63931f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6a63931f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8b7ba8ec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8b7ba8ec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8b7ba8ec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8b7ba8ec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8b7ba8ec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18b7ba8ec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6a63931f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6a63931f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8b7ba8ec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8b7ba8ec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8b7ba8ec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8b7ba8e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8b7ba8ec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8b7ba8ec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8b7ba8ec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8b7ba8ec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8b7ba8e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8b7ba8e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8b7ba8ec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8b7ba8ec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8b7ba8ec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8b7ba8ec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8b7ba8e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8b7ba8e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8b7ba8ec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8b7ba8ec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8b7ba8ec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8b7ba8ec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8b7ba8ec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8b7ba8ec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8b7ba8e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8b7ba8e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8eab1660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8eab1660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8eab1660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8eab1660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8eab1660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8eab1660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8eab1660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8eab1660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8b7ba8ec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8b7ba8ec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8b7ba8ec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8b7ba8ec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8eab1660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8eab1660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6a63931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6a63931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6a63931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6a63931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6a63931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6a63931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6a63931f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6a63931f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6a63931f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6a63931f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CP301(2020)-G2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Selection System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Gopesh Gaba(2020MCB1236)</a:t>
            </a:r>
            <a:endParaRPr sz="2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Ashvin Sehgal(2020MCB1232)</a:t>
            </a:r>
            <a:endParaRPr sz="2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Samual</a:t>
            </a:r>
            <a:r>
              <a:rPr lang="en" sz="2700"/>
              <a:t>(2020MCB1249)</a:t>
            </a:r>
            <a:endParaRPr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need a system that-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facilitates inclusion and fairness.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increases inter year interaction.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provides</a:t>
            </a:r>
            <a:r>
              <a:rPr lang="en" sz="2400"/>
              <a:t> </a:t>
            </a:r>
            <a:r>
              <a:rPr lang="en" sz="2400"/>
              <a:t>freshers</a:t>
            </a:r>
            <a:r>
              <a:rPr lang="en" sz="2400"/>
              <a:t> with a holistic view of the college and the opportunities within.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helps</a:t>
            </a:r>
            <a:r>
              <a:rPr lang="en" sz="2400"/>
              <a:t> them lay a strong foundation for their college life.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Idea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Our idea involves the </a:t>
            </a:r>
            <a:r>
              <a:rPr lang="en" sz="2400"/>
              <a:t>freshers</a:t>
            </a:r>
            <a:r>
              <a:rPr lang="en" sz="2400"/>
              <a:t> having 2 mentors.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One </a:t>
            </a:r>
            <a:r>
              <a:rPr lang="en" sz="2400"/>
              <a:t>conventional</a:t>
            </a:r>
            <a:r>
              <a:rPr lang="en" sz="2400"/>
              <a:t> mentor from 2nd Year.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And Second a super mentor from 3rd Year(in case of BTech).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Conventional Mentor System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Selection of mentors through vouch system.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second year student can vouch for at most one mentor candidate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Candidates with </a:t>
            </a:r>
            <a:r>
              <a:rPr lang="en" sz="2400"/>
              <a:t>highest</a:t>
            </a:r>
            <a:r>
              <a:rPr lang="en" sz="2400"/>
              <a:t> number of vouches become mentors.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ISMP council would settle ties in addition to holding veto power.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Salient Features</a:t>
            </a:r>
            <a:endParaRPr/>
          </a:p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system would lead to inclusion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Cliques favourable with seniors would not all become mentors.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Salient Features</a:t>
            </a:r>
            <a:endParaRPr/>
          </a:p>
        </p:txBody>
      </p:sp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would actually have to work towards collecting vouches.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Being able to get people to vouch for you is a direct indicator of a candidates networking skills.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Super </a:t>
            </a:r>
            <a:r>
              <a:rPr lang="en" sz="4600"/>
              <a:t>Mentor System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490250" y="528900"/>
            <a:ext cx="67590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process of allocation of super mentors will take place after the conclusion of all sessions and competitions under ISMP.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clubs would be required to maintain a record of the performance of freshers in these competitions.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3rd Year BTech Students majoring in Mathematics and Computing.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this Development Engineering Project we aim to use the skills we have gathered over the years to develop something for the betterment of our esteemed institution.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490250" y="528900"/>
            <a:ext cx="6449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system involves the super mentor candidates(3rd yearites) making a profile filled with their achievements and experiences.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Mentees would make a profile filled with their interests.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490250" y="528900"/>
            <a:ext cx="6800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Then the Mentees would be given 5 days to review the profiles of super mentor candidates and give a preference order with their top 5 preferred candidates.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After that the super mentor candidates would conduct interviews to select their mentees.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490250" y="528900"/>
            <a:ext cx="6284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Atleast 5 interviews to be conducted by super mentors every 2 days(if interviews pending).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super mentor can have at most 5 mentees.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490250" y="528900"/>
            <a:ext cx="66762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a mentee is rejected or his 1st preference super mentor becomes unavailable, his name would be automatically submitted to the next available super mentor according to his preference.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Salient Features</a:t>
            </a:r>
            <a:endParaRPr/>
          </a:p>
        </p:txBody>
      </p:sp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Freshers with the view of the opportunities that are waiting for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freshers with mentorship related to the field they want to excel in.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Salient Features</a:t>
            </a:r>
            <a:endParaRPr/>
          </a:p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lead to increase in </a:t>
            </a:r>
            <a:r>
              <a:rPr lang="en"/>
              <a:t>inter year interaction.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lead to increase in activity of various clubs.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490250" y="528900"/>
            <a:ext cx="66762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order to implement the above described idea we need a </a:t>
            </a:r>
            <a:r>
              <a:rPr lang="en" sz="2400"/>
              <a:t>portal that can simplify the above described process.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portal should facilitate the vouch system, super mentor system etc.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490250" y="528900"/>
            <a:ext cx="66762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the super mentor system, we need to implement an “information filtering system” </a:t>
            </a:r>
            <a:r>
              <a:rPr lang="en" sz="2400"/>
              <a:t>which</a:t>
            </a:r>
            <a:r>
              <a:rPr lang="en" sz="2400"/>
              <a:t> would help the freshers to browse the profiles of mentors.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addition, we will be implementing a forum for </a:t>
            </a:r>
            <a:r>
              <a:rPr lang="en" sz="2400"/>
              <a:t>communication</a:t>
            </a:r>
            <a:r>
              <a:rPr lang="en" sz="2400"/>
              <a:t> of mentors with other mentors and ISMP council, which would help in smoother communication.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samples of the portal we are working 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810500"/>
            <a:ext cx="2078400" cy="16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Mentor Selection System</a:t>
            </a:r>
            <a:endParaRPr sz="3700"/>
          </a:p>
        </p:txBody>
      </p:sp>
      <p:pic>
        <p:nvPicPr>
          <p:cNvPr descr="Open Chromebook laptop computer"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00" y="598623"/>
            <a:ext cx="6654850" cy="394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100" y="943725"/>
            <a:ext cx="4920000" cy="27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311700" y="631800"/>
            <a:ext cx="1603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Mentors</a:t>
            </a:r>
            <a:endParaRPr/>
          </a:p>
        </p:txBody>
      </p:sp>
      <p:sp>
        <p:nvSpPr>
          <p:cNvPr id="221" name="Google Shape;221;p42"/>
          <p:cNvSpPr txBox="1"/>
          <p:nvPr>
            <p:ph idx="1" type="body"/>
          </p:nvPr>
        </p:nvSpPr>
        <p:spPr>
          <a:xfrm>
            <a:off x="311700" y="1618200"/>
            <a:ext cx="16032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Shows the currently assigned mentors to the candidate for his/her reference.</a:t>
            </a:r>
            <a:endParaRPr/>
          </a:p>
        </p:txBody>
      </p:sp>
      <p:pic>
        <p:nvPicPr>
          <p:cNvPr id="222" name="Google Shape;222;p42"/>
          <p:cNvPicPr preferRelativeResize="0"/>
          <p:nvPr/>
        </p:nvPicPr>
        <p:blipFill rotWithShape="1">
          <a:blip r:embed="rId3">
            <a:alphaModFix/>
          </a:blip>
          <a:srcRect b="0" l="0" r="0" t="8282"/>
          <a:stretch/>
        </p:blipFill>
        <p:spPr>
          <a:xfrm>
            <a:off x="1914900" y="881825"/>
            <a:ext cx="6759701" cy="337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3"/>
          <p:cNvPicPr preferRelativeResize="0"/>
          <p:nvPr/>
        </p:nvPicPr>
        <p:blipFill rotWithShape="1">
          <a:blip r:embed="rId3">
            <a:alphaModFix/>
          </a:blip>
          <a:srcRect b="0" l="0" r="0" t="8054"/>
          <a:stretch/>
        </p:blipFill>
        <p:spPr>
          <a:xfrm>
            <a:off x="1882500" y="891325"/>
            <a:ext cx="6723600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3"/>
          <p:cNvSpPr txBox="1"/>
          <p:nvPr>
            <p:ph type="title"/>
          </p:nvPr>
        </p:nvSpPr>
        <p:spPr>
          <a:xfrm>
            <a:off x="311700" y="631800"/>
            <a:ext cx="157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mentors</a:t>
            </a:r>
            <a:endParaRPr/>
          </a:p>
        </p:txBody>
      </p: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311700" y="1618200"/>
            <a:ext cx="16464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Shows list of all possible super mentor candidates and the mentee can then choose his preference order of mentors.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631800"/>
            <a:ext cx="1160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Vouch</a:t>
            </a:r>
            <a:endParaRPr/>
          </a:p>
        </p:txBody>
      </p:sp>
      <p:sp>
        <p:nvSpPr>
          <p:cNvPr id="235" name="Google Shape;235;p44"/>
          <p:cNvSpPr txBox="1"/>
          <p:nvPr>
            <p:ph idx="1" type="body"/>
          </p:nvPr>
        </p:nvSpPr>
        <p:spPr>
          <a:xfrm>
            <a:off x="311700" y="1618200"/>
            <a:ext cx="15708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Here,2nd year students can vouch for the one candidate who they think are worthy of becoming mentors.</a:t>
            </a:r>
            <a:endParaRPr/>
          </a:p>
        </p:txBody>
      </p:sp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 b="0" l="0" r="0" t="8282"/>
          <a:stretch/>
        </p:blipFill>
        <p:spPr>
          <a:xfrm>
            <a:off x="1882500" y="891325"/>
            <a:ext cx="6723600" cy="33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Challenges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490250" y="528900"/>
            <a:ext cx="66762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Participation of super mentors might not be up to the required number.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Vouch system is an </a:t>
            </a:r>
            <a:r>
              <a:rPr lang="en" sz="2400"/>
              <a:t>indirect</a:t>
            </a:r>
            <a:r>
              <a:rPr lang="en" sz="2400"/>
              <a:t> measure of a person’s skill as a mentor.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430800" y="18135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</a:t>
            </a:r>
            <a:r>
              <a:rPr lang="en"/>
              <a:t>Presentation</a:t>
            </a:r>
            <a:endParaRPr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939500" y="514350"/>
            <a:ext cx="3929100" cy="39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Current System and </a:t>
            </a:r>
            <a:r>
              <a:rPr b="1" lang="en" sz="1700"/>
              <a:t>its</a:t>
            </a:r>
            <a:r>
              <a:rPr b="1" lang="en" sz="1700"/>
              <a:t> flaws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we will </a:t>
            </a:r>
            <a:r>
              <a:rPr lang="en" sz="1400"/>
              <a:t>briefly</a:t>
            </a:r>
            <a:r>
              <a:rPr lang="en" sz="1400"/>
              <a:t> describe the current system and </a:t>
            </a:r>
            <a:r>
              <a:rPr lang="en" sz="1400"/>
              <a:t>its</a:t>
            </a:r>
            <a:r>
              <a:rPr lang="en" sz="1400"/>
              <a:t> flaws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Our Idea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this section we would describe the solution we are trying to develop that we believe will fix these flaws.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Implementation and Challenges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we will describe how we will implement our idea and the challenges we might encounter while doing this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System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Students in their Second Year volunteer for the position of Mentors.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current ISMP secretary conducts interviews of the candidates.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Flaws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the past year, this system has faced a lot of </a:t>
            </a:r>
            <a:r>
              <a:rPr lang="en" sz="2400"/>
              <a:t>criticism.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current system is prone to partiality and favouritism.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Students treat mentorship as an easy POR to decorate their resumes.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 of the Hour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